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2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23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74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1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2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41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07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63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1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0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9619D-E558-4437-9AF4-27C38FE25E62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D0EA-795D-4E2E-9C3E-C9A2EBCF85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54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768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1ac5ed2-0752-42bd-9d3e-b5d16704709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F293FC4BD864DACB4BFC12A759119" ma:contentTypeVersion="9" ma:contentTypeDescription="Create a new document." ma:contentTypeScope="" ma:versionID="ca900f2f27c5dc7d06fc49672327b9d8">
  <xsd:schema xmlns:xsd="http://www.w3.org/2001/XMLSchema" xmlns:xs="http://www.w3.org/2001/XMLSchema" xmlns:p="http://schemas.microsoft.com/office/2006/metadata/properties" xmlns:ns2="1bd233a4-71db-4513-890a-9f663d17ef90" targetNamespace="http://schemas.microsoft.com/office/2006/metadata/properties" ma:root="true" ma:fieldsID="da79c6600efb12b19397563a570bfa1f" ns2:_="">
    <xsd:import namespace="1bd233a4-71db-4513-890a-9f663d17ef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d233a4-71db-4513-890a-9f663d17ef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61202-CEDA-469D-B241-6CE18DA04ED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bd233a4-71db-4513-890a-9f663d17ef9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2D0E0CD-4D7E-4FB0-BFF7-A7192206B6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4CEE2F-B018-4DA8-947B-1D4CC4BFF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d233a4-71db-4513-890a-9f663d17ef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Humphreys</dc:creator>
  <cp:lastModifiedBy>Lucy Lightowler</cp:lastModifiedBy>
  <cp:revision>1</cp:revision>
  <dcterms:created xsi:type="dcterms:W3CDTF">2021-08-23T16:02:51Z</dcterms:created>
  <dcterms:modified xsi:type="dcterms:W3CDTF">2022-09-08T08:39:57Z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0x010100627F293FC4BD864DACB4BFC12A759119</vt:lpwstr>
  </property>
</Properties>
</file>